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70D717AA-3DA7-42B2-B200-BF48811C8C8C}" type="datetimeFigureOut">
              <a:rPr lang="en-IN" smtClean="0"/>
              <a:t>17-02-2022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2CED-3C54-4E8A-8705-501C3330321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17AA-3DA7-42B2-B200-BF48811C8C8C}" type="datetimeFigureOut">
              <a:rPr lang="en-IN" smtClean="0"/>
              <a:t>17-02-2022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2CED-3C54-4E8A-8705-501C3330321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17AA-3DA7-42B2-B200-BF48811C8C8C}" type="datetimeFigureOut">
              <a:rPr lang="en-IN" smtClean="0"/>
              <a:t>17-02-2022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2CED-3C54-4E8A-8705-501C3330321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17AA-3DA7-42B2-B200-BF48811C8C8C}" type="datetimeFigureOut">
              <a:rPr lang="en-IN" smtClean="0"/>
              <a:t>17-02-2022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2CED-3C54-4E8A-8705-501C3330321B}" type="slidenum">
              <a:rPr lang="en-IN" smtClean="0"/>
              <a:t>‹#›</a:t>
            </a:fld>
            <a:endParaRPr lang="en-IN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17AA-3DA7-42B2-B200-BF48811C8C8C}" type="datetimeFigureOut">
              <a:rPr lang="en-IN" smtClean="0"/>
              <a:t>17-02-2022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2CED-3C54-4E8A-8705-501C3330321B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17AA-3DA7-42B2-B200-BF48811C8C8C}" type="datetimeFigureOut">
              <a:rPr lang="en-IN" smtClean="0"/>
              <a:t>17-02-2022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2CED-3C54-4E8A-8705-501C3330321B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17AA-3DA7-42B2-B200-BF48811C8C8C}" type="datetimeFigureOut">
              <a:rPr lang="en-IN" smtClean="0"/>
              <a:t>17-02-2022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2CED-3C54-4E8A-8705-501C3330321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17AA-3DA7-42B2-B200-BF48811C8C8C}" type="datetimeFigureOut">
              <a:rPr lang="en-IN" smtClean="0"/>
              <a:t>17-02-2022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2CED-3C54-4E8A-8705-501C3330321B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17AA-3DA7-42B2-B200-BF48811C8C8C}" type="datetimeFigureOut">
              <a:rPr lang="en-IN" smtClean="0"/>
              <a:t>17-02-2022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2CED-3C54-4E8A-8705-501C3330321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17AA-3DA7-42B2-B200-BF48811C8C8C}" type="datetimeFigureOut">
              <a:rPr lang="en-IN" smtClean="0"/>
              <a:t>17-02-2022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2CED-3C54-4E8A-8705-501C3330321B}" type="slidenum">
              <a:rPr lang="en-IN" smtClean="0"/>
              <a:t>‹#›</a:t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17AA-3DA7-42B2-B200-BF48811C8C8C}" type="datetimeFigureOut">
              <a:rPr lang="en-IN" smtClean="0"/>
              <a:t>17-02-2022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2CED-3C54-4E8A-8705-501C3330321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0D717AA-3DA7-42B2-B200-BF48811C8C8C}" type="datetimeFigureOut">
              <a:rPr lang="en-IN" smtClean="0"/>
              <a:t>17-02-2022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4512CED-3C54-4E8A-8705-501C3330321B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AGRO INDUSTRY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TRACTOR AND AGRICULTURE EQUIPMENT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710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043608" y="2852936"/>
            <a:ext cx="3124200" cy="2743200"/>
          </a:xfrm>
        </p:spPr>
        <p:txBody>
          <a:bodyPr/>
          <a:lstStyle/>
          <a:p>
            <a:r>
              <a:rPr lang="en-US" dirty="0" smtClean="0"/>
              <a:t>SURREY, BC, CANADA</a:t>
            </a:r>
          </a:p>
          <a:p>
            <a:r>
              <a:rPr lang="en-US" dirty="0" smtClean="0"/>
              <a:t>BURNABY</a:t>
            </a:r>
          </a:p>
          <a:p>
            <a:r>
              <a:rPr lang="en-US" dirty="0" smtClean="0"/>
              <a:t>RICHMOND</a:t>
            </a:r>
            <a:endParaRPr lang="en-US" dirty="0" smtClean="0"/>
          </a:p>
          <a:p>
            <a:r>
              <a:rPr lang="en-US" dirty="0" smtClean="0"/>
              <a:t>TSAWWASSEN</a:t>
            </a:r>
            <a:endParaRPr lang="en-IN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Farmers</a:t>
            </a:r>
          </a:p>
          <a:p>
            <a:r>
              <a:rPr lang="en-US" dirty="0" smtClean="0"/>
              <a:t>Simple </a:t>
            </a:r>
            <a:r>
              <a:rPr lang="en-US" dirty="0" smtClean="0"/>
              <a:t>lifestyle</a:t>
            </a:r>
          </a:p>
          <a:p>
            <a:r>
              <a:rPr lang="en-US" dirty="0" smtClean="0"/>
              <a:t>Middle class community can deal with as equipment are available on rent.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TARGET MARKET WITH FOUR SEGMENTS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GEOGRAPHIC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PSYCHOGRAPHIC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7140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Purchase During cultivation and harvesting  </a:t>
            </a:r>
            <a:r>
              <a:rPr lang="en-US" dirty="0" err="1" smtClean="0"/>
              <a:t>i.e</a:t>
            </a:r>
            <a:r>
              <a:rPr lang="en-US" dirty="0" smtClean="0"/>
              <a:t> august, </a:t>
            </a:r>
            <a:r>
              <a:rPr lang="en-US" dirty="0"/>
              <a:t>S</a:t>
            </a:r>
            <a:r>
              <a:rPr lang="en-US" dirty="0" smtClean="0"/>
              <a:t>eptember and march,  April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Age 22 – 70 years</a:t>
            </a:r>
          </a:p>
          <a:p>
            <a:r>
              <a:rPr lang="en-US" dirty="0" smtClean="0"/>
              <a:t>Occupation - </a:t>
            </a:r>
            <a:r>
              <a:rPr lang="en-US" dirty="0" smtClean="0"/>
              <a:t>Agriculture</a:t>
            </a:r>
            <a:endParaRPr lang="en-US" dirty="0" smtClean="0"/>
          </a:p>
          <a:p>
            <a:r>
              <a:rPr lang="en-US" dirty="0" smtClean="0"/>
              <a:t>Annual income 50000</a:t>
            </a: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TARGET MARKET WITH FOUR SEGMENTS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BEHAVIOUR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DEMOGRAPHIC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27276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TRACTOR</a:t>
            </a:r>
          </a:p>
          <a:p>
            <a:r>
              <a:rPr lang="en-US" dirty="0" smtClean="0"/>
              <a:t>Agriculture equipment like cultivator,  seed drill, harrow and </a:t>
            </a:r>
            <a:r>
              <a:rPr lang="en-US" dirty="0" err="1"/>
              <a:t>R</a:t>
            </a:r>
            <a:r>
              <a:rPr lang="en-US" dirty="0" err="1" smtClean="0"/>
              <a:t>otavator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Tractor Small Horse power </a:t>
            </a:r>
            <a:r>
              <a:rPr lang="en-US" dirty="0" smtClean="0"/>
              <a:t>– 2500$</a:t>
            </a:r>
          </a:p>
          <a:p>
            <a:r>
              <a:rPr lang="en-US" dirty="0" smtClean="0"/>
              <a:t>Seed drill – </a:t>
            </a:r>
            <a:r>
              <a:rPr lang="en-US" dirty="0" smtClean="0"/>
              <a:t>1000</a:t>
            </a:r>
            <a:r>
              <a:rPr lang="en-US" dirty="0" smtClean="0"/>
              <a:t>$</a:t>
            </a:r>
          </a:p>
          <a:p>
            <a:r>
              <a:rPr lang="en-US" dirty="0" smtClean="0"/>
              <a:t>Harrow – 350$</a:t>
            </a:r>
          </a:p>
          <a:p>
            <a:r>
              <a:rPr lang="en-US" dirty="0" err="1" smtClean="0"/>
              <a:t>Rotavator</a:t>
            </a:r>
            <a:r>
              <a:rPr lang="en-US" dirty="0" smtClean="0"/>
              <a:t> – </a:t>
            </a:r>
            <a:r>
              <a:rPr lang="en-US" dirty="0" smtClean="0"/>
              <a:t>1400$</a:t>
            </a:r>
          </a:p>
          <a:p>
            <a:r>
              <a:rPr lang="en-US" dirty="0" smtClean="0"/>
              <a:t>Discount available for old customers who are buying on regular basis</a:t>
            </a: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4P`s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PRODUCT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PRICING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2503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Social media Marketing</a:t>
            </a:r>
          </a:p>
          <a:p>
            <a:r>
              <a:rPr lang="en-US" dirty="0" err="1" smtClean="0"/>
              <a:t>Instagram</a:t>
            </a:r>
            <a:endParaRPr lang="en-US" dirty="0" smtClean="0"/>
          </a:p>
          <a:p>
            <a:r>
              <a:rPr lang="en-US" dirty="0" smtClean="0"/>
              <a:t>Twitter</a:t>
            </a:r>
            <a:endParaRPr lang="en-US" dirty="0" smtClean="0"/>
          </a:p>
          <a:p>
            <a:r>
              <a:rPr lang="en-US" dirty="0" smtClean="0"/>
              <a:t>You-tube</a:t>
            </a:r>
          </a:p>
          <a:p>
            <a:r>
              <a:rPr lang="en-US" dirty="0" smtClean="0"/>
              <a:t>Facebook</a:t>
            </a:r>
          </a:p>
          <a:p>
            <a:r>
              <a:rPr lang="en-US" dirty="0" smtClean="0"/>
              <a:t>Pamphlet</a:t>
            </a:r>
            <a:endParaRPr lang="en-US" dirty="0" smtClean="0"/>
          </a:p>
          <a:p>
            <a:pPr indent="0">
              <a:buNone/>
            </a:pPr>
            <a:endParaRPr lang="en-US" dirty="0" smtClean="0"/>
          </a:p>
          <a:p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indent="0">
              <a:buNone/>
            </a:pPr>
            <a:endParaRPr lang="en-US" dirty="0" smtClean="0"/>
          </a:p>
          <a:p>
            <a:r>
              <a:rPr lang="en-US" dirty="0" smtClean="0"/>
              <a:t>Website</a:t>
            </a:r>
          </a:p>
          <a:p>
            <a:r>
              <a:rPr lang="en-US" dirty="0" smtClean="0"/>
              <a:t>SURREY</a:t>
            </a:r>
          </a:p>
          <a:p>
            <a:r>
              <a:rPr lang="en-US" smtClean="0"/>
              <a:t>RICHMOND</a:t>
            </a: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4P`s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PROMOTION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PLACE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416098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72</TotalTime>
  <Words>130</Words>
  <Application>Microsoft Office PowerPoint</Application>
  <PresentationFormat>On-screen Show (4:3)</PresentationFormat>
  <Paragraphs>46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Couture</vt:lpstr>
      <vt:lpstr>AGRO INDUSTRY</vt:lpstr>
      <vt:lpstr>TARGET MARKET WITH FOUR SEGMENTS</vt:lpstr>
      <vt:lpstr>TARGET MARKET WITH FOUR SEGMENTS</vt:lpstr>
      <vt:lpstr>4P`s</vt:lpstr>
      <vt:lpstr>4P`s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AGRO INDUSTRY</dc:title>
  <dc:creator>hp</dc:creator>
  <cp:lastModifiedBy>hp</cp:lastModifiedBy>
  <cp:revision>8</cp:revision>
  <dcterms:created xsi:type="dcterms:W3CDTF">2022-02-17T03:26:56Z</dcterms:created>
  <dcterms:modified xsi:type="dcterms:W3CDTF">2022-02-18T03:49:01Z</dcterms:modified>
</cp:coreProperties>
</file>